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70" r:id="rId7"/>
    <p:sldId id="273" r:id="rId8"/>
    <p:sldId id="274" r:id="rId9"/>
    <p:sldId id="275" r:id="rId10"/>
    <p:sldId id="271" r:id="rId11"/>
    <p:sldId id="272" r:id="rId12"/>
    <p:sldId id="276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93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6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602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7458-FC3F-484A-9A89-F279F47D57E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C94D07-CBB8-4501-B9FD-0243909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Weekly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8310-4BF2-4195-8EA4-3399870B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2" b="39402"/>
          <a:stretch/>
        </p:blipFill>
        <p:spPr>
          <a:xfrm>
            <a:off x="1524000" y="1263937"/>
            <a:ext cx="9397993" cy="19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44239F0-3949-4869-AE25-F0A008C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Doing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6E40C28-1F00-4BD8-A60E-4B9D247B3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Syarat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trade</a:t>
            </a:r>
            <a:endParaRPr lang="id-ID" dirty="0"/>
          </a:p>
          <a:p>
            <a:r>
              <a:rPr lang="id-ID" dirty="0"/>
              <a:t>XD akun</a:t>
            </a:r>
          </a:p>
          <a:p>
            <a:r>
              <a:rPr lang="id-ID" dirty="0" err="1"/>
              <a:t>App</a:t>
            </a:r>
            <a:r>
              <a:rPr lang="id-ID" dirty="0"/>
              <a:t> </a:t>
            </a:r>
            <a:r>
              <a:rPr lang="id-ID" dirty="0" err="1"/>
              <a:t>dev</a:t>
            </a:r>
            <a:endParaRPr lang="id-ID" dirty="0"/>
          </a:p>
          <a:p>
            <a:r>
              <a:rPr lang="id-ID" dirty="0" err="1"/>
              <a:t>Feed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550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2049-9EDA-40D8-9C84-F969F1DB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9179"/>
            <a:ext cx="8596668" cy="721895"/>
          </a:xfrm>
        </p:spPr>
        <p:txBody>
          <a:bodyPr/>
          <a:lstStyle/>
          <a:p>
            <a:r>
              <a:rPr lang="id-ID" dirty="0"/>
              <a:t>To </a:t>
            </a:r>
            <a:r>
              <a:rPr lang="id-ID" dirty="0" err="1"/>
              <a:t>do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0743-02E8-425E-86E8-FB81DC84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337"/>
            <a:ext cx="8596668" cy="4389025"/>
          </a:xfrm>
        </p:spPr>
        <p:txBody>
          <a:bodyPr/>
          <a:lstStyle/>
          <a:p>
            <a:r>
              <a:rPr lang="id-ID" dirty="0" err="1"/>
              <a:t>Payment</a:t>
            </a:r>
            <a:endParaRPr lang="id-ID" dirty="0"/>
          </a:p>
          <a:p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Proses Bisnis langganan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rent</a:t>
            </a:r>
            <a:endParaRPr lang="id-ID" dirty="0"/>
          </a:p>
          <a:p>
            <a:r>
              <a:rPr lang="id-ID" dirty="0" err="1"/>
              <a:t>Copywriting</a:t>
            </a:r>
            <a:endParaRPr lang="id-ID" dirty="0"/>
          </a:p>
          <a:p>
            <a:r>
              <a:rPr lang="id-ID" dirty="0"/>
              <a:t>Vendor </a:t>
            </a:r>
            <a:r>
              <a:rPr lang="id-ID" dirty="0" err="1"/>
              <a:t>clothing</a:t>
            </a:r>
            <a:r>
              <a:rPr lang="id-ID" dirty="0"/>
              <a:t> &amp; </a:t>
            </a:r>
            <a:r>
              <a:rPr lang="id-ID" dirty="0" err="1"/>
              <a:t>Laundry</a:t>
            </a:r>
            <a:endParaRPr lang="id-ID" dirty="0"/>
          </a:p>
          <a:p>
            <a:r>
              <a:rPr lang="id-ID" dirty="0" err="1"/>
              <a:t>Chip</a:t>
            </a:r>
            <a:r>
              <a:rPr lang="id-ID" dirty="0"/>
              <a:t> &amp; </a:t>
            </a:r>
            <a:r>
              <a:rPr lang="id-ID" dirty="0" err="1"/>
              <a:t>Scanner</a:t>
            </a:r>
            <a:r>
              <a:rPr lang="id-ID" dirty="0"/>
              <a:t> </a:t>
            </a:r>
            <a:r>
              <a:rPr lang="id-ID" dirty="0" err="1"/>
              <a:t>tracking</a:t>
            </a:r>
            <a:endParaRPr lang="id-ID" dirty="0"/>
          </a:p>
          <a:p>
            <a:r>
              <a:rPr lang="id-ID" dirty="0"/>
              <a:t>XD penarikan saldo</a:t>
            </a:r>
          </a:p>
          <a:p>
            <a:r>
              <a:rPr lang="id-ID" dirty="0"/>
              <a:t>XD tukar tambah uang dalam </a:t>
            </a:r>
            <a:r>
              <a:rPr lang="id-ID" dirty="0" err="1"/>
              <a:t>trade</a:t>
            </a:r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8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4E35-F204-4ECA-A300-0E701A15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</a:t>
            </a:r>
            <a:r>
              <a:rPr lang="id-ID" dirty="0"/>
              <a:t>10 November 2020 – 15 Desember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0A86-D5E8-4F30-B1D5-B97EDA0B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Membuat </a:t>
            </a:r>
            <a:r>
              <a:rPr lang="id-ID" dirty="0" err="1"/>
              <a:t>Trello</a:t>
            </a:r>
            <a:r>
              <a:rPr lang="id-ID" dirty="0"/>
              <a:t> baru</a:t>
            </a:r>
          </a:p>
          <a:p>
            <a:r>
              <a:rPr lang="id-ID" dirty="0"/>
              <a:t>Syarat &amp;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Trade</a:t>
            </a:r>
          </a:p>
          <a:p>
            <a:r>
              <a:rPr lang="id-ID" dirty="0"/>
              <a:t>Melanjutkan </a:t>
            </a:r>
            <a:r>
              <a:rPr lang="id-ID" dirty="0" err="1"/>
              <a:t>coding</a:t>
            </a:r>
            <a:r>
              <a:rPr lang="id-ID" dirty="0"/>
              <a:t> bagian aplikasi</a:t>
            </a:r>
          </a:p>
          <a:p>
            <a:r>
              <a:rPr lang="id-ID" dirty="0"/>
              <a:t>Instagram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2A23691-A444-47FC-AFD9-1EB3E75D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Content</a:t>
            </a:r>
            <a:r>
              <a:rPr lang="id-ID" dirty="0"/>
              <a:t> Instagram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579C312-D9F2-4161-92A9-FBA19402D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0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 err="1"/>
              <a:t>Feed</a:t>
            </a:r>
            <a:r>
              <a:rPr lang="id-ID" dirty="0"/>
              <a:t> Instagram</a:t>
            </a:r>
          </a:p>
        </p:txBody>
      </p:sp>
      <p:pic>
        <p:nvPicPr>
          <p:cNvPr id="9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3C23D94D-3D59-4E07-B251-369CB8C8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84" y="609600"/>
            <a:ext cx="2075000" cy="2075000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9B74A9FA-0846-4E3E-985A-9FADD6B98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59" y="609600"/>
            <a:ext cx="2074999" cy="2074999"/>
          </a:xfrm>
          <a:prstGeom prst="rect">
            <a:avLst/>
          </a:prstGeom>
        </p:spPr>
      </p:pic>
      <p:pic>
        <p:nvPicPr>
          <p:cNvPr id="5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8BE0ECFE-87F5-4688-9FDA-7E682F032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18" y="2910558"/>
            <a:ext cx="3130803" cy="31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CDB142A-8CFB-4BAC-9C9C-7767C7E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Instagram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EAD6D17-979E-4782-9392-1576D37B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Profile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r>
              <a:rPr lang="id-ID" dirty="0"/>
              <a:t>Intagram.com/</a:t>
            </a:r>
            <a:r>
              <a:rPr lang="id-ID" dirty="0" err="1"/>
              <a:t>ourwearind</a:t>
            </a:r>
            <a:r>
              <a:rPr lang="id-ID" dirty="0"/>
              <a:t> </a:t>
            </a:r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11DE1019-C345-4AE8-8758-B54670423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46" y="1652020"/>
            <a:ext cx="6825220" cy="352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6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6D3941F-EC3B-49C6-AC52-567FA65B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Linktree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527A245-58E4-4995-ABDA-0FC365D14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Hub</a:t>
            </a:r>
            <a:r>
              <a:rPr lang="id-ID" dirty="0"/>
              <a:t> fungsionalitas </a:t>
            </a:r>
            <a:r>
              <a:rPr lang="id-ID" dirty="0" err="1"/>
              <a:t>Ourwear</a:t>
            </a:r>
            <a:endParaRPr lang="id-ID" dirty="0"/>
          </a:p>
          <a:p>
            <a:r>
              <a:rPr lang="id-ID" dirty="0"/>
              <a:t>Linktr.ee/</a:t>
            </a:r>
            <a:r>
              <a:rPr lang="id-ID" dirty="0" err="1"/>
              <a:t>ourwear</a:t>
            </a:r>
            <a:endParaRPr lang="id-ID" dirty="0"/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42E7E45-13BE-4B0D-9C4C-CB47C3B54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0"/>
            <a:ext cx="6836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4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CADE5E6-5FE7-471F-9B3E-5075BA48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Partner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CD6C696-9C28-432E-86C7-CBE4A621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Hips</a:t>
            </a:r>
            <a:r>
              <a:rPr lang="id-ID" dirty="0"/>
              <a:t> </a:t>
            </a:r>
            <a:r>
              <a:rPr lang="id-ID" dirty="0" err="1"/>
              <a:t>Vintage</a:t>
            </a:r>
            <a:endParaRPr lang="id-ID" dirty="0"/>
          </a:p>
          <a:p>
            <a:r>
              <a:rPr lang="id-ID" dirty="0" err="1"/>
              <a:t>Official</a:t>
            </a:r>
            <a:r>
              <a:rPr lang="id-ID" dirty="0"/>
              <a:t> </a:t>
            </a:r>
            <a:r>
              <a:rPr lang="id-ID" dirty="0" err="1"/>
              <a:t>Hipster</a:t>
            </a:r>
            <a:endParaRPr lang="id-ID" dirty="0"/>
          </a:p>
          <a:p>
            <a:r>
              <a:rPr lang="id-ID" dirty="0" err="1"/>
              <a:t>Heys.sty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B5AD9E-2C09-47ED-B899-1E838848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93" y="0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0B61D36-EBA0-44F3-B045-17789941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11" y="-14673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366A5B-66A3-4756-8A00-14EE1CECF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079" y="-14673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56756D6B-36F7-43F7-9F2E-3B52297FE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463" y="3259198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945A90-69BE-4B82-8A71-5FA998FF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959" y="3259198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F143B0E-8EDE-43C6-97B7-426B6A56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3" y="3299194"/>
            <a:ext cx="1730748" cy="35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9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AABA7D4-D0B0-4173-9326-12840886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id-ID" dirty="0" err="1"/>
              <a:t>Packaging</a:t>
            </a:r>
            <a:r>
              <a:rPr lang="id-ID" dirty="0"/>
              <a:t> Proposal</a:t>
            </a:r>
          </a:p>
        </p:txBody>
      </p:sp>
      <p:sp>
        <p:nvSpPr>
          <p:cNvPr id="12" name="Isosceles Triangle 8">
            <a:extLst>
              <a:ext uri="{FF2B5EF4-FFF2-40B4-BE49-F238E27FC236}">
                <a16:creationId xmlns:a16="http://schemas.microsoft.com/office/drawing/2014/main" id="{82FCA8AA-470A-46EF-AC08-74C610468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4961553-BCCD-4126-9D58-3ABE9591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1" y="2160589"/>
            <a:ext cx="5211607" cy="3880773"/>
          </a:xfrm>
        </p:spPr>
        <p:txBody>
          <a:bodyPr>
            <a:normAutofit/>
          </a:bodyPr>
          <a:lstStyle/>
          <a:p>
            <a:r>
              <a:rPr lang="id-ID" dirty="0"/>
              <a:t>Contoh Design untuk </a:t>
            </a:r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Seperti apa </a:t>
            </a:r>
            <a:r>
              <a:rPr lang="id-ID" dirty="0" err="1"/>
              <a:t>packagingnya</a:t>
            </a:r>
            <a:r>
              <a:rPr lang="id-ID" dirty="0"/>
              <a:t> yang bagus nanti?</a:t>
            </a:r>
          </a:p>
          <a:p>
            <a:r>
              <a:rPr lang="id-ID" dirty="0"/>
              <a:t>Bagaimana untuk meletakkan instruksi pengembalian?</a:t>
            </a:r>
          </a:p>
          <a:p>
            <a:r>
              <a:rPr lang="id-ID" dirty="0"/>
              <a:t>Cara pengiriman?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E3A8FB06-D093-4E4F-9DF7-22185A52C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" r="38141"/>
          <a:stretch/>
        </p:blipFill>
        <p:spPr>
          <a:xfrm>
            <a:off x="6129405" y="609600"/>
            <a:ext cx="3144597" cy="2601747"/>
          </a:xfrm>
          <a:prstGeom prst="rect">
            <a:avLst/>
          </a:prstGeom>
        </p:spPr>
      </p:pic>
      <p:pic>
        <p:nvPicPr>
          <p:cNvPr id="7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D63426E1-7947-4C02-987C-08C1CDF3C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5" r="-6" b="289"/>
          <a:stretch/>
        </p:blipFill>
        <p:spPr>
          <a:xfrm>
            <a:off x="6129405" y="3439947"/>
            <a:ext cx="3144597" cy="2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5C7C64-2B9E-4802-A846-34CBACCE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Coding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75644FC-2E9C-4565-860C-758A1D98B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 err="1"/>
              <a:t>Cart</a:t>
            </a:r>
            <a:endParaRPr lang="id-ID" dirty="0"/>
          </a:p>
          <a:p>
            <a:r>
              <a:rPr lang="id-ID" dirty="0" err="1"/>
              <a:t>Account</a:t>
            </a:r>
            <a:r>
              <a:rPr lang="id-ID" dirty="0"/>
              <a:t> </a:t>
            </a:r>
            <a:r>
              <a:rPr lang="id-ID" dirty="0" err="1"/>
              <a:t>sign</a:t>
            </a:r>
            <a:r>
              <a:rPr lang="id-ID" dirty="0"/>
              <a:t> in </a:t>
            </a:r>
            <a:r>
              <a:rPr lang="id-ID" dirty="0" err="1"/>
              <a:t>sign</a:t>
            </a:r>
            <a:r>
              <a:rPr lang="id-ID" dirty="0"/>
              <a:t> </a:t>
            </a:r>
            <a:r>
              <a:rPr lang="id-ID" dirty="0" err="1"/>
              <a:t>up</a:t>
            </a:r>
            <a:endParaRPr lang="id-ID" dirty="0"/>
          </a:p>
          <a:p>
            <a:r>
              <a:rPr lang="id-ID" dirty="0"/>
              <a:t>Edit </a:t>
            </a:r>
            <a:r>
              <a:rPr lang="id-ID" dirty="0" err="1"/>
              <a:t>account</a:t>
            </a:r>
            <a:r>
              <a:rPr lang="id-ID" dirty="0"/>
              <a:t> data</a:t>
            </a:r>
          </a:p>
          <a:p>
            <a:r>
              <a:rPr lang="id-ID" dirty="0" err="1"/>
              <a:t>Placeholder</a:t>
            </a:r>
            <a:r>
              <a:rPr lang="id-ID" dirty="0"/>
              <a:t> </a:t>
            </a:r>
            <a:r>
              <a:rPr lang="id-ID" dirty="0" err="1"/>
              <a:t>Payment</a:t>
            </a:r>
            <a:r>
              <a:rPr lang="id-ID" dirty="0"/>
              <a:t> </a:t>
            </a:r>
            <a:r>
              <a:rPr lang="id-ID" dirty="0" err="1"/>
              <a:t>method</a:t>
            </a:r>
            <a:endParaRPr lang="id-ID" dirty="0"/>
          </a:p>
          <a:p>
            <a:r>
              <a:rPr lang="id-ID" dirty="0" err="1"/>
              <a:t>Transaction</a:t>
            </a:r>
            <a:endParaRPr lang="id-ID" dirty="0"/>
          </a:p>
          <a:p>
            <a:r>
              <a:rPr lang="id-ID" dirty="0" err="1"/>
              <a:t>Draft</a:t>
            </a:r>
            <a:endParaRPr lang="id-ID" dirty="0"/>
          </a:p>
          <a:p>
            <a:r>
              <a:rPr lang="id-ID" dirty="0" err="1"/>
              <a:t>dsb</a:t>
            </a:r>
            <a:r>
              <a:rPr lang="id-ID" dirty="0"/>
              <a:t> </a:t>
            </a:r>
          </a:p>
        </p:txBody>
      </p:sp>
      <p:pic>
        <p:nvPicPr>
          <p:cNvPr id="6" name="Gambar 5" descr="Sebuah gambar berisi monitor, elektronik, komputer, computer&#10;&#10;Deskripsi dibuat secara otomatis">
            <a:extLst>
              <a:ext uri="{FF2B5EF4-FFF2-40B4-BE49-F238E27FC236}">
                <a16:creationId xmlns:a16="http://schemas.microsoft.com/office/drawing/2014/main" id="{5A459AA4-DACD-4BFA-A1D5-DDF86C419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54" y="609600"/>
            <a:ext cx="4625328" cy="2601747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6F11041F-1470-4CBB-98CE-6FB20B8F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27" y="3439020"/>
            <a:ext cx="4626384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4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9092AA5-0406-408F-99F4-BD4DC3EC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Target aplikasi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A4E9F7C-F2DA-4345-B957-02BCA389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Instagram</a:t>
            </a:r>
          </a:p>
          <a:p>
            <a:r>
              <a:rPr lang="id-ID" dirty="0"/>
              <a:t>Web</a:t>
            </a:r>
          </a:p>
          <a:p>
            <a:r>
              <a:rPr lang="id-ID" dirty="0" err="1"/>
              <a:t>mobile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196099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ye Merah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3671343AF8F41A1AAD17493FE9F87" ma:contentTypeVersion="7" ma:contentTypeDescription="Create a new document." ma:contentTypeScope="" ma:versionID="b764abed75c46097a7658d95d6d0efcc">
  <xsd:schema xmlns:xsd="http://www.w3.org/2001/XMLSchema" xmlns:xs="http://www.w3.org/2001/XMLSchema" xmlns:p="http://schemas.microsoft.com/office/2006/metadata/properties" xmlns:ns2="2152d0fa-d006-4562-870d-16af17b21579" targetNamespace="http://schemas.microsoft.com/office/2006/metadata/properties" ma:root="true" ma:fieldsID="5bcd6043779fa53e6a34d3ef355a2307" ns2:_="">
    <xsd:import namespace="2152d0fa-d006-4562-870d-16af17b215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52d0fa-d006-4562-870d-16af17b21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C5BFFE-FCAE-4894-8497-22C3845704D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4183889-EE53-45D0-8907-C0C2A1D8C1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52d0fa-d006-4562-870d-16af17b215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B1BB09-2B7A-4711-A249-517BAA4B29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143</Words>
  <Application>Microsoft Office PowerPoint</Application>
  <PresentationFormat>Layar Lebar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Presentasi PowerPoint</vt:lpstr>
      <vt:lpstr>Progress 10 November 2020 – 15 Desember 2020</vt:lpstr>
      <vt:lpstr>Content Instagram</vt:lpstr>
      <vt:lpstr>Instagram</vt:lpstr>
      <vt:lpstr>Linktree</vt:lpstr>
      <vt:lpstr>Partner</vt:lpstr>
      <vt:lpstr>Packaging Proposal</vt:lpstr>
      <vt:lpstr>Coding</vt:lpstr>
      <vt:lpstr>Target aplikasi</vt:lpstr>
      <vt:lpstr>Doing Trello</vt:lpstr>
      <vt:lpstr>To do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</dc:creator>
  <cp:lastModifiedBy>Joel Robert</cp:lastModifiedBy>
  <cp:revision>3</cp:revision>
  <dcterms:created xsi:type="dcterms:W3CDTF">2020-12-14T12:47:28Z</dcterms:created>
  <dcterms:modified xsi:type="dcterms:W3CDTF">2020-12-14T15:33:00Z</dcterms:modified>
</cp:coreProperties>
</file>